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1"/>
    <p:sldMasterId id="2147483740" r:id="rId2"/>
  </p:sldMasterIdLst>
  <p:notesMasterIdLst>
    <p:notesMasterId r:id="rId13"/>
  </p:notesMasterIdLst>
  <p:handoutMasterIdLst>
    <p:handoutMasterId r:id="rId14"/>
  </p:handoutMasterIdLst>
  <p:sldIdLst>
    <p:sldId id="1068" r:id="rId3"/>
    <p:sldId id="1070" r:id="rId4"/>
    <p:sldId id="1073" r:id="rId5"/>
    <p:sldId id="1071" r:id="rId6"/>
    <p:sldId id="1074" r:id="rId7"/>
    <p:sldId id="1075" r:id="rId8"/>
    <p:sldId id="1072" r:id="rId9"/>
    <p:sldId id="1076" r:id="rId10"/>
    <p:sldId id="1077" r:id="rId11"/>
    <p:sldId id="1079" r:id="rId12"/>
  </p:sldIdLst>
  <p:sldSz cx="9144000" cy="6858000" type="screen4x3"/>
  <p:notesSz cx="6784975" cy="9856788"/>
  <p:custDataLst>
    <p:tags r:id="rId15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7CD"/>
    <a:srgbClr val="14A0C6"/>
    <a:srgbClr val="006487"/>
    <a:srgbClr val="0C2074"/>
    <a:srgbClr val="02A0C6"/>
    <a:srgbClr val="01576B"/>
    <a:srgbClr val="DDF6FF"/>
    <a:srgbClr val="06F0EA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0" autoAdjust="0"/>
    <p:restoredTop sz="92927" autoAdjust="0"/>
  </p:normalViewPr>
  <p:slideViewPr>
    <p:cSldViewPr snapToObjects="1" showGuides="1">
      <p:cViewPr>
        <p:scale>
          <a:sx n="66" d="100"/>
          <a:sy n="66" d="100"/>
        </p:scale>
        <p:origin x="-1786" y="-538"/>
      </p:cViewPr>
      <p:guideLst>
        <p:guide orient="horz" pos="3884"/>
        <p:guide orient="horz" pos="2341"/>
        <p:guide orient="horz" pos="890"/>
        <p:guide pos="340"/>
        <p:guide pos="4430"/>
        <p:guide pos="2880"/>
        <p:guide pos="2971"/>
        <p:guide pos="5511"/>
        <p:guide pos="4604"/>
        <p:guide pos="3787"/>
        <p:guide pos="3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852" y="-90"/>
      </p:cViewPr>
      <p:guideLst>
        <p:guide orient="horz" pos="3105"/>
        <p:guide pos="21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6784975" cy="672714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7782" tIns="43891" rIns="87782" bIns="43891" anchor="ctr"/>
          <a:lstStyle/>
          <a:p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5735" cy="53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608" tIns="142608" rIns="142608" bIns="142608" numCol="1" anchor="t" anchorCtr="0" compatLnSpc="1">
            <a:prstTxWarp prst="textNoShape">
              <a:avLst/>
            </a:prstTxWarp>
          </a:bodyPr>
          <a:lstStyle>
            <a:lvl1pPr defTabSz="905256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68621" y="0"/>
            <a:ext cx="3116354" cy="53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608" tIns="142608" rIns="142608" bIns="142608" numCol="1" anchor="t" anchorCtr="0" compatLnSpc="1">
            <a:prstTxWarp prst="textNoShape">
              <a:avLst/>
            </a:prstTxWarp>
          </a:bodyPr>
          <a:lstStyle>
            <a:lvl1pPr algn="r" defTabSz="905256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4732"/>
            <a:ext cx="3105735" cy="53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608" tIns="142608" rIns="142608" bIns="142608" numCol="1" anchor="b" anchorCtr="0" compatLnSpc="1">
            <a:prstTxWarp prst="textNoShape">
              <a:avLst/>
            </a:prstTxWarp>
          </a:bodyPr>
          <a:lstStyle>
            <a:lvl1pPr defTabSz="905256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68621" y="9324732"/>
            <a:ext cx="3116354" cy="53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608" tIns="142608" rIns="142608" bIns="142608" numCol="1" anchor="b" anchorCtr="0" compatLnSpc="1">
            <a:prstTxWarp prst="textNoShape">
              <a:avLst/>
            </a:prstTxWarp>
          </a:bodyPr>
          <a:lstStyle>
            <a:lvl1pPr algn="r" defTabSz="905256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en-US" dirty="0" smtClean="0">
                <a:latin typeface="Arial" pitchFamily="34" charset="0"/>
              </a:rPr>
              <a:t>Handout </a:t>
            </a:r>
            <a:fld id="{BFC713D8-7968-482B-A79F-9C586FE5053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48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5735" cy="53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608" tIns="142608" rIns="142608" bIns="142608" numCol="1" anchor="t" anchorCtr="0" compatLnSpc="1">
            <a:prstTxWarp prst="textNoShape">
              <a:avLst/>
            </a:prstTxWarp>
          </a:bodyPr>
          <a:lstStyle>
            <a:lvl1pPr defTabSz="905256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79242" y="0"/>
            <a:ext cx="3104217" cy="53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608" tIns="142608" rIns="142608" bIns="142608" numCol="1" anchor="t" anchorCtr="0" compatLnSpc="1">
            <a:prstTxWarp prst="textNoShape">
              <a:avLst/>
            </a:prstTxWarp>
          </a:bodyPr>
          <a:lstStyle>
            <a:lvl1pPr algn="r" defTabSz="905256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26013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7582" y="4644784"/>
            <a:ext cx="6329811" cy="439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4733"/>
            <a:ext cx="3105735" cy="5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608" tIns="142608" rIns="142608" bIns="142608" numCol="1" anchor="b" anchorCtr="0" compatLnSpc="1">
            <a:prstTxWarp prst="textNoShape">
              <a:avLst/>
            </a:prstTxWarp>
          </a:bodyPr>
          <a:lstStyle>
            <a:lvl1pPr defTabSz="905256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79242" y="9324733"/>
            <a:ext cx="3104217" cy="5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2608" tIns="142608" rIns="142608" bIns="142608" numCol="1" anchor="b" anchorCtr="0" compatLnSpc="1">
            <a:prstTxWarp prst="textNoShape">
              <a:avLst/>
            </a:prstTxWarp>
          </a:bodyPr>
          <a:lstStyle>
            <a:lvl1pPr algn="r" defTabSz="905256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en-US" dirty="0" smtClean="0">
                <a:latin typeface="Arial" pitchFamily="34" charset="0"/>
              </a:rPr>
              <a:t>Notice </a:t>
            </a:r>
            <a:fld id="{AD141568-5488-4AC9-B82D-9F5CE1225E2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29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26013" cy="3695700"/>
          </a:xfrm>
          <a:noFill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4149725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noProof="0"/>
          </a:p>
        </p:txBody>
      </p:sp>
      <p:pic>
        <p:nvPicPr>
          <p:cNvPr id="10" name="Grafik 9" descr="Image_Titel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73"/>
            <a:ext cx="9144000" cy="4149969"/>
          </a:xfrm>
          <a:prstGeom prst="rect">
            <a:avLst/>
          </a:prstGeom>
        </p:spPr>
      </p:pic>
      <p:sp>
        <p:nvSpPr>
          <p:cNvPr id="14" name="Text Box 133"/>
          <p:cNvSpPr txBox="1">
            <a:spLocks noChangeArrowheads="1"/>
          </p:cNvSpPr>
          <p:nvPr userDrawn="1"/>
        </p:nvSpPr>
        <p:spPr bwMode="auto">
          <a:xfrm>
            <a:off x="0" y="6165851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0" tIns="144000" rIns="2124000" bIns="0" anchor="ctr"/>
          <a:lstStyle/>
          <a:p>
            <a:r>
              <a:rPr lang="en-US" sz="1000" b="1" noProof="0" dirty="0" smtClean="0"/>
              <a:t>Restricted © Siemens AG 2013 All rights reserved.</a:t>
            </a:r>
          </a:p>
        </p:txBody>
      </p:sp>
      <p:sp>
        <p:nvSpPr>
          <p:cNvPr id="57350" name="Rectangle 115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250825" y="4151315"/>
            <a:ext cx="8893175" cy="1485567"/>
          </a:xfrm>
          <a:solidFill>
            <a:srgbClr val="879BAA"/>
          </a:solidFill>
        </p:spPr>
        <p:txBody>
          <a:bodyPr wrap="square" lIns="270000" tIns="144000" rIns="370800" bIns="108000" anchor="t">
            <a:spAutoFit/>
          </a:bodyPr>
          <a:lstStyle>
            <a:lvl1pPr>
              <a:defRPr sz="4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noProof="0" dirty="0" smtClean="0"/>
              <a:t>Click the style sheet to edit the title</a:t>
            </a:r>
          </a:p>
        </p:txBody>
      </p:sp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250825" y="3758233"/>
            <a:ext cx="8893175" cy="393082"/>
          </a:xfrm>
          <a:solidFill>
            <a:srgbClr val="233746">
              <a:alpha val="65000"/>
            </a:srgbClr>
          </a:solidFill>
        </p:spPr>
        <p:txBody>
          <a:bodyPr wrap="square" lIns="270000" tIns="18000" bIns="36000" anchor="b">
            <a:noAutofit/>
          </a:bodyPr>
          <a:lstStyle>
            <a:lvl1pPr>
              <a:defRPr sz="2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noProof="0" dirty="0" smtClean="0"/>
              <a:t>Click the style sheet to edit the subhead</a:t>
            </a:r>
          </a:p>
        </p:txBody>
      </p:sp>
      <p:sp>
        <p:nvSpPr>
          <p:cNvPr id="2" name="Text Box 133"/>
          <p:cNvSpPr txBox="1">
            <a:spLocks noChangeArrowheads="1"/>
          </p:cNvSpPr>
          <p:nvPr userDrawn="1"/>
        </p:nvSpPr>
        <p:spPr bwMode="auto">
          <a:xfrm>
            <a:off x="6156326" y="6165851"/>
            <a:ext cx="298767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44000" rIns="396000" bIns="0" anchor="ctr"/>
          <a:lstStyle/>
          <a:p>
            <a:pPr algn="r"/>
            <a:r>
              <a:rPr lang="en-US" sz="1000" b="1" noProof="0" dirty="0" smtClean="0">
                <a:solidFill>
                  <a:schemeClr val="tx1"/>
                </a:solidFill>
              </a:rPr>
              <a:t>Smarter decisions, better products.</a:t>
            </a:r>
            <a:endParaRPr lang="en-US" sz="1000" b="1" noProof="0" dirty="0">
              <a:solidFill>
                <a:schemeClr val="tx1"/>
              </a:solidFill>
            </a:endParaRPr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77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" preserve="1" userDrawn="1">
  <p:cSld name="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5"/>
            <a:ext cx="4032251" cy="2303464"/>
          </a:xfrm>
        </p:spPr>
        <p:txBody>
          <a:bodyPr/>
          <a:lstStyle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3860800"/>
            <a:ext cx="403225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4716463" y="1412875"/>
            <a:ext cx="4032250" cy="2303463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716463" y="3860800"/>
            <a:ext cx="403225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686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 + Navigation" preserve="1" userDrawn="1">
  <p:cSld name="Free Content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9842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small) + Navigation" preserve="1" userDrawn="1">
  <p:cSld name="One object (small)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6769101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046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+ Navigation" preserve="1" userDrawn="1">
  <p:cSld name="Two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50" y="1412874"/>
            <a:ext cx="3309936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3994149" y="1412875"/>
            <a:ext cx="3314702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92054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 + Navigation" preserve="1" userDrawn="1">
  <p:cSld name="Two row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5"/>
            <a:ext cx="6769101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3860800"/>
            <a:ext cx="67691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0444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 + Navigation" preserve="1" userDrawn="1">
  <p:cSld name="Four object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50" y="1412875"/>
            <a:ext cx="3309936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3860800"/>
            <a:ext cx="3309934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3994149" y="1412875"/>
            <a:ext cx="3314702" cy="2303463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3994149" y="3860800"/>
            <a:ext cx="3314702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47418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up)" preserve="1" userDrawn="1">
  <p:cSld name="Title (big bar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MSSiemebn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0" y="6248400"/>
            <a:ext cx="1524000" cy="595707"/>
          </a:xfrm>
          <a:prstGeom prst="rect">
            <a:avLst/>
          </a:prstGeom>
        </p:spPr>
      </p:pic>
      <p:sp>
        <p:nvSpPr>
          <p:cNvPr id="13" name="Rectangle 115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" y="3861054"/>
            <a:ext cx="9144000" cy="1301502"/>
          </a:xfrm>
          <a:solidFill>
            <a:srgbClr val="006487">
              <a:alpha val="65000"/>
            </a:srgbClr>
          </a:solidFill>
        </p:spPr>
        <p:txBody>
          <a:bodyPr wrap="square" lIns="270000" tIns="144000" rIns="370800" bIns="108000" anchor="b" anchorCtr="0">
            <a:noAutofit/>
          </a:bodyPr>
          <a:lstStyle>
            <a:lvl1pPr marL="268288" indent="0">
              <a:defRPr sz="4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noProof="0" dirty="0" smtClean="0"/>
              <a:t>Click the style sheet to edit the title</a:t>
            </a:r>
          </a:p>
        </p:txBody>
      </p:sp>
      <p:sp>
        <p:nvSpPr>
          <p:cNvPr id="14" name="Rectangle 116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1" y="5162557"/>
            <a:ext cx="9143999" cy="393082"/>
          </a:xfrm>
          <a:solidFill>
            <a:srgbClr val="02A0C6"/>
          </a:solidFill>
        </p:spPr>
        <p:txBody>
          <a:bodyPr wrap="square" lIns="270000" tIns="18000" bIns="36000" anchor="t" anchorCtr="0">
            <a:noAutofit/>
          </a:bodyPr>
          <a:lstStyle>
            <a:lvl1pPr marL="0" indent="268288">
              <a:defRPr sz="2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noProof="0" dirty="0" smtClean="0"/>
              <a:t>Click the style sheet to edit the subhead</a:t>
            </a:r>
          </a:p>
        </p:txBody>
      </p:sp>
      <p:sp>
        <p:nvSpPr>
          <p:cNvPr id="15" name="Text Box 133"/>
          <p:cNvSpPr txBox="1">
            <a:spLocks noChangeArrowheads="1"/>
          </p:cNvSpPr>
          <p:nvPr userDrawn="1"/>
        </p:nvSpPr>
        <p:spPr bwMode="auto">
          <a:xfrm>
            <a:off x="0" y="6165851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0" tIns="144000" rIns="2124000" bIns="0" anchor="ctr"/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1000" b="1" kern="1200" noProof="0" dirty="0" smtClean="0">
                <a:solidFill>
                  <a:schemeClr val="bg2"/>
                </a:solidFill>
                <a:latin typeface="Arial" pitchFamily="34" charset="0"/>
                <a:ea typeface="ＭＳ Ｐゴシック" charset="-128"/>
                <a:cs typeface="+mn-cs"/>
              </a:rPr>
              <a:t>Restricted © LMS International 2013 All rights reserved.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232" y="188640"/>
            <a:ext cx="1900878" cy="81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22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ndex" preserve="1" userDrawn="1">
  <p:cSld name="Text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16463" y="1412875"/>
            <a:ext cx="4427537" cy="4752975"/>
          </a:xfrm>
          <a:solidFill>
            <a:schemeClr val="bg1"/>
          </a:solidFill>
        </p:spPr>
        <p:txBody>
          <a:bodyPr lIns="252000" tIns="144000" rIns="396000" bIns="14400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3787775" algn="r"/>
              </a:tabLst>
              <a:defRPr/>
            </a:lvl1pPr>
            <a:lvl2pPr marL="1793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3787775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1"/>
            </a:lvl3pPr>
            <a:lvl4pPr marL="360363" indent="-17938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3787775" algn="r"/>
              </a:tabLst>
              <a:defRPr b="1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12875"/>
            <a:ext cx="403225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27061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770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small)" type="obj" preserve="1">
  <p:cSld name="One objec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6769101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789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ndex" preserve="1" userDrawn="1">
  <p:cSld name="Text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16463" y="1412875"/>
            <a:ext cx="4427537" cy="4752975"/>
          </a:xfrm>
          <a:solidFill>
            <a:srgbClr val="D7D7CD"/>
          </a:solidFill>
        </p:spPr>
        <p:txBody>
          <a:bodyPr lIns="252000" tIns="144000" rIns="396000" bIns="14400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3787775" algn="r"/>
              </a:tabLst>
              <a:defRPr/>
            </a:lvl1pPr>
            <a:lvl2pPr marL="1793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3787775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1"/>
            </a:lvl3pPr>
            <a:lvl4pPr marL="360363" indent="-17938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3787775" algn="r"/>
              </a:tabLst>
              <a:defRPr b="1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12875"/>
            <a:ext cx="403225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4197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large)" type="obj" preserve="1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7802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4032251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4716463" y="1412875"/>
            <a:ext cx="403225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218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5"/>
            <a:ext cx="6769101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3860800"/>
            <a:ext cx="67691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8306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2587621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3271833" y="1412875"/>
            <a:ext cx="274003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6156325" y="1412875"/>
            <a:ext cx="2592388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31330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" preserve="1" userDrawn="1">
  <p:cSld name="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5"/>
            <a:ext cx="4032251" cy="2303464"/>
          </a:xfrm>
        </p:spPr>
        <p:txBody>
          <a:bodyPr/>
          <a:lstStyle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3860800"/>
            <a:ext cx="403225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4716463" y="1412875"/>
            <a:ext cx="4032250" cy="2303463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716463" y="3860800"/>
            <a:ext cx="403225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64072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 + Navigation" preserve="1" userDrawn="1">
  <p:cSld name="Free Content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3056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small) + Navigation" preserve="1" userDrawn="1">
  <p:cSld name="One object (small)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6769101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6245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+ Navigation" preserve="1" userDrawn="1">
  <p:cSld name="Two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50" y="1412874"/>
            <a:ext cx="3309936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3994149" y="1412875"/>
            <a:ext cx="3314702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36117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 + Navigation" preserve="1" userDrawn="1">
  <p:cSld name="Two row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5"/>
            <a:ext cx="6769101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3860800"/>
            <a:ext cx="67691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4433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 + Navigation" preserve="1" userDrawn="1">
  <p:cSld name="Four object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50" y="1412875"/>
            <a:ext cx="3309936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3860800"/>
            <a:ext cx="3309934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3994149" y="1412875"/>
            <a:ext cx="3314702" cy="2303463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3994149" y="3860800"/>
            <a:ext cx="3314702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452713" y="1412875"/>
            <a:ext cx="1296000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37595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79305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1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1447800"/>
            <a:ext cx="784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idx="10"/>
          </p:nvPr>
        </p:nvSpPr>
        <p:spPr>
          <a:xfrm>
            <a:off x="0" y="1"/>
            <a:ext cx="9144000" cy="1124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123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small)" type="obj" preserve="1">
  <p:cSld name="One objec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6769101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6192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large)" type="obj" preserve="1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868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ndex" preserve="1" userDrawn="1">
  <p:cSld name="1_Text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16463" y="1412875"/>
            <a:ext cx="4427537" cy="4752975"/>
          </a:xfrm>
          <a:solidFill>
            <a:schemeClr val="bg1"/>
          </a:solidFill>
        </p:spPr>
        <p:txBody>
          <a:bodyPr lIns="252000" tIns="144000" rIns="396000" bIns="14400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3787775" algn="r"/>
              </a:tabLst>
              <a:defRPr/>
            </a:lvl1pPr>
            <a:lvl2pPr marL="1793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3787775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1"/>
            </a:lvl3pPr>
            <a:lvl4pPr marL="360363" indent="-17938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3787775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3787775" algn="r"/>
              </a:tabLst>
              <a:defRPr b="1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12875"/>
            <a:ext cx="403225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47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4032251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4716463" y="1412875"/>
            <a:ext cx="403225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4027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5"/>
            <a:ext cx="6769101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539751" y="3860800"/>
            <a:ext cx="67691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389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49" y="1412874"/>
            <a:ext cx="2587621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3271833" y="1412875"/>
            <a:ext cx="274003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6156325" y="1412875"/>
            <a:ext cx="2592388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330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6598800"/>
            <a:ext cx="2549518" cy="259200"/>
          </a:xfrm>
          <a:prstGeom prst="rect">
            <a:avLst/>
          </a:prstGeom>
          <a:noFill/>
        </p:spPr>
        <p:txBody>
          <a:bodyPr wrap="square" lIns="1476000" tIns="0" rIns="0" bIns="11520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chemeClr val="tx1"/>
                </a:solidFill>
              </a:rPr>
              <a:t>2014-12-09</a:t>
            </a:r>
          </a:p>
        </p:txBody>
      </p:sp>
      <p:sp>
        <p:nvSpPr>
          <p:cNvPr id="9" name="Text Box 133"/>
          <p:cNvSpPr txBox="1">
            <a:spLocks noChangeArrowheads="1"/>
          </p:cNvSpPr>
          <p:nvPr/>
        </p:nvSpPr>
        <p:spPr bwMode="auto">
          <a:xfrm>
            <a:off x="0" y="6165851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0" tIns="144000" rIns="2124000" bIns="0" anchor="ctr"/>
          <a:lstStyle/>
          <a:p>
            <a:r>
              <a:rPr lang="en-US" sz="1000" b="1" noProof="0" dirty="0" smtClean="0"/>
              <a:t>Restricted © Siemens AG 2013 All rights reserved.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gray">
          <a:xfrm>
            <a:off x="0" y="0"/>
            <a:ext cx="9144000" cy="1268413"/>
          </a:xfrm>
          <a:prstGeom prst="rect">
            <a:avLst/>
          </a:prstGeom>
          <a:solidFill>
            <a:srgbClr val="ADBE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noProof="0"/>
          </a:p>
        </p:txBody>
      </p:sp>
      <p:sp>
        <p:nvSpPr>
          <p:cNvPr id="3078" name="Rectangle 1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6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the style sheet to edit the title</a:t>
            </a:r>
          </a:p>
        </p:txBody>
      </p:sp>
      <p:sp>
        <p:nvSpPr>
          <p:cNvPr id="3079" name="Rectangle 1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49" y="1412874"/>
            <a:ext cx="82089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0" y="6598800"/>
            <a:ext cx="1249351" cy="259200"/>
          </a:xfrm>
          <a:prstGeom prst="rect">
            <a:avLst/>
          </a:prstGeom>
          <a:noFill/>
        </p:spPr>
        <p:txBody>
          <a:bodyPr wrap="square" lIns="540000" tIns="0" rIns="0" bIns="115200" rtlCol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chemeClr val="tx1"/>
                </a:solidFill>
              </a:rPr>
              <a:t>Page </a:t>
            </a:r>
            <a:fld id="{91E7552C-A157-4A4F-8E99-698C0325FC94}" type="slidenum">
              <a:rPr lang="en-US" sz="1000" noProof="0" smtClean="0">
                <a:solidFill>
                  <a:schemeClr val="tx1"/>
                </a:solidFill>
              </a:rPr>
              <a:pPr>
                <a:lnSpc>
                  <a:spcPct val="110000"/>
                </a:lnSpc>
                <a:spcBef>
                  <a:spcPts val="0"/>
                </a:spcBef>
              </a:pPr>
              <a:t>‹#›</a:t>
            </a:fld>
            <a:r>
              <a:rPr lang="en-US" sz="1000" noProof="0" smtClean="0">
                <a:solidFill>
                  <a:schemeClr val="tx1"/>
                </a:solidFill>
              </a:rPr>
              <a:t>/25</a:t>
            </a:r>
            <a:endParaRPr lang="en-US" sz="1000" noProof="0" dirty="0" smtClean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93980" y="6598800"/>
            <a:ext cx="6450019" cy="259200"/>
          </a:xfrm>
          <a:prstGeom prst="rect">
            <a:avLst/>
          </a:prstGeom>
          <a:noFill/>
        </p:spPr>
        <p:txBody>
          <a:bodyPr wrap="square" lIns="0" tIns="0" rIns="370800" bIns="115200" rtlCol="0">
            <a:no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chemeClr val="tx1"/>
                </a:solidFill>
              </a:rPr>
              <a:t>Siemens PLM Software</a:t>
            </a:r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713" y="0"/>
            <a:ext cx="1440000" cy="80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9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6" r:id="rId2"/>
    <p:sldLayoutId id="2147483727" r:id="rId3"/>
    <p:sldLayoutId id="2147483728" r:id="rId4"/>
    <p:sldLayoutId id="2147483729" r:id="rId5"/>
    <p:sldLayoutId id="2147483702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879BAA"/>
        </a:buClr>
        <a:buChar char="•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879BAA"/>
        </a:buClr>
        <a:buChar char="•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879BAA"/>
        </a:buClr>
        <a:buChar char="•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879BAA"/>
        </a:buClr>
        <a:buChar char="•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6598800"/>
            <a:ext cx="2549518" cy="259200"/>
          </a:xfrm>
          <a:prstGeom prst="rect">
            <a:avLst/>
          </a:prstGeom>
          <a:noFill/>
        </p:spPr>
        <p:txBody>
          <a:bodyPr wrap="square" lIns="1476000" tIns="0" rIns="0" bIns="11520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chemeClr val="tx1"/>
                </a:solidFill>
              </a:rPr>
              <a:t>20XX-XX-XX</a:t>
            </a:r>
          </a:p>
        </p:txBody>
      </p:sp>
      <p:sp>
        <p:nvSpPr>
          <p:cNvPr id="9" name="Text Box 133"/>
          <p:cNvSpPr txBox="1">
            <a:spLocks noChangeArrowheads="1"/>
          </p:cNvSpPr>
          <p:nvPr/>
        </p:nvSpPr>
        <p:spPr bwMode="auto">
          <a:xfrm>
            <a:off x="0" y="6165851"/>
            <a:ext cx="9144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0" tIns="144000" rIns="2124000" bIns="0" anchor="ctr"/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1000" b="1" kern="1200" noProof="0" dirty="0" smtClean="0">
                <a:solidFill>
                  <a:schemeClr val="bg2"/>
                </a:solidFill>
                <a:latin typeface="Arial" pitchFamily="34" charset="0"/>
                <a:ea typeface="ＭＳ Ｐゴシック" charset="-128"/>
                <a:cs typeface="+mn-cs"/>
              </a:rPr>
              <a:t>Restricted © LMS International 2013 All rights reserved.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gray">
          <a:xfrm>
            <a:off x="0" y="1"/>
            <a:ext cx="9144000" cy="1124712"/>
          </a:xfrm>
          <a:prstGeom prst="rect">
            <a:avLst/>
          </a:prstGeom>
          <a:solidFill>
            <a:srgbClr val="14A0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noProof="0"/>
          </a:p>
        </p:txBody>
      </p:sp>
      <p:sp>
        <p:nvSpPr>
          <p:cNvPr id="3078" name="Rectangle 115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112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0" tIns="396000" rIns="2124000" bIns="10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the style sheet to edit the title</a:t>
            </a:r>
          </a:p>
        </p:txBody>
      </p:sp>
      <p:sp>
        <p:nvSpPr>
          <p:cNvPr id="3079" name="Rectangle 1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49" y="1412874"/>
            <a:ext cx="82089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0" y="6598800"/>
            <a:ext cx="1249351" cy="259200"/>
          </a:xfrm>
          <a:prstGeom prst="rect">
            <a:avLst/>
          </a:prstGeom>
          <a:noFill/>
        </p:spPr>
        <p:txBody>
          <a:bodyPr wrap="square" lIns="540000" tIns="0" rIns="0" bIns="115200" rtlCol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noProof="0" dirty="0" smtClean="0">
                <a:solidFill>
                  <a:schemeClr val="tx1"/>
                </a:solidFill>
              </a:rPr>
              <a:t>Page </a:t>
            </a:r>
            <a:fld id="{91E7552C-A157-4A4F-8E99-698C0325FC94}" type="slidenum">
              <a:rPr lang="en-US" sz="1000" noProof="0" smtClean="0">
                <a:solidFill>
                  <a:schemeClr val="tx1"/>
                </a:solidFill>
              </a:rPr>
              <a:pPr>
                <a:lnSpc>
                  <a:spcPct val="110000"/>
                </a:lnSpc>
                <a:spcBef>
                  <a:spcPts val="0"/>
                </a:spcBef>
              </a:pPr>
              <a:t>‹#›</a:t>
            </a:fld>
            <a:endParaRPr lang="en-US" sz="1000" noProof="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1124712"/>
            <a:ext cx="9144000" cy="137343"/>
          </a:xfrm>
          <a:prstGeom prst="rect">
            <a:avLst/>
          </a:prstGeom>
          <a:solidFill>
            <a:srgbClr val="14A0C6">
              <a:alpha val="53000"/>
            </a:srgbClr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pic>
        <p:nvPicPr>
          <p:cNvPr id="11" name="Picture 10" descr="LMSSiemebns.png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0" y="6248400"/>
            <a:ext cx="1524000" cy="59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4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5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14A0C6"/>
        </a:buClr>
        <a:buChar char="•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14A0C6"/>
        </a:buClr>
        <a:buChar char="•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14A0C6"/>
        </a:buClr>
        <a:buChar char="•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14A0C6"/>
        </a:buClr>
        <a:buChar char="•"/>
        <a:tabLst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25" y="4151315"/>
            <a:ext cx="8893175" cy="1485567"/>
          </a:xfrm>
        </p:spPr>
        <p:txBody>
          <a:bodyPr/>
          <a:lstStyle/>
          <a:p>
            <a:r>
              <a:rPr lang="en-US" dirty="0" smtClean="0"/>
              <a:t>SISO control law design for the plate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Xueji Zhang, Nov 09,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Spill-over destabilization: </a:t>
            </a:r>
            <a:r>
              <a:rPr lang="en-US" dirty="0" smtClean="0"/>
              <a:t>LQG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𝐷𝑦𝑛𝑎𝑚𝑖𝑐𝑠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𝑂𝑏𝑠𝑒𝑟𝑣𝑒𝑟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𝑅𝑒𝑔𝑢𝑙𝑎𝑡𝑜𝑟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𝐾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𝐿𝐶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𝐿𝐶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𝐾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𝐾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en-US" b="0" i="0" dirty="0" smtClean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Controller spill-over</a:t>
                </a:r>
              </a:p>
              <a:p>
                <a:pPr algn="r"/>
                <a:r>
                  <a:rPr lang="en-US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Observer spill-over</a:t>
                </a: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4" r="-1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 bwMode="auto">
          <a:xfrm flipV="1">
            <a:off x="2438400" y="3581400"/>
            <a:ext cx="1371600" cy="533400"/>
          </a:xfrm>
          <a:prstGeom prst="straightConnector1">
            <a:avLst/>
          </a:prstGeom>
          <a:solidFill>
            <a:schemeClr val="tx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514600" y="3581400"/>
            <a:ext cx="2209800" cy="533400"/>
          </a:xfrm>
          <a:prstGeom prst="straightConnector1">
            <a:avLst/>
          </a:prstGeom>
          <a:solidFill>
            <a:schemeClr val="tx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5867400" y="3429000"/>
            <a:ext cx="1219200" cy="914400"/>
          </a:xfrm>
          <a:prstGeom prst="straightConnector1">
            <a:avLst/>
          </a:prstGeom>
          <a:solidFill>
            <a:schemeClr val="tx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363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Velocity feedback: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Control law: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acc>
                      <m:accPr>
                        <m:chr m:val="̇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𝑞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60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9" y="2057400"/>
            <a:ext cx="855754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Velocity feedback: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Control law: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acc>
                      <m:accPr>
                        <m:chr m:val="̇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latin typeface="Cambria Math"/>
                          </a:rPr>
                          <m:t>𝑞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60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752600"/>
            <a:ext cx="8705850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4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feedback: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Control law: 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̈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905000"/>
            <a:ext cx="8902700" cy="4480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1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feedback: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Control law: 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̈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34" y="1905000"/>
            <a:ext cx="77819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3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feedback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Control law: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𝜏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_</m:t>
                    </m:r>
                    <m:r>
                      <a:rPr lang="en-US" b="0" i="1" smtClean="0">
                        <a:latin typeface="Cambria Math"/>
                      </a:rPr>
                      <m:t>𝑓𝑜𝑟𝑐𝑒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85005"/>
            <a:ext cx="8578288" cy="451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1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feedback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Control law: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𝜏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_</m:t>
                    </m:r>
                    <m:r>
                      <a:rPr lang="en-US" b="0" i="1" smtClean="0">
                        <a:latin typeface="Cambria Math"/>
                      </a:rPr>
                      <m:t>𝑓𝑜𝑟𝑐𝑒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81945"/>
            <a:ext cx="7462838" cy="451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41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LQG design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Measurement: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𝐶𝑥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𝓋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Observer: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acc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𝐵𝑢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  <m:r>
                              <a:rPr lang="en-US" i="1">
                                <a:latin typeface="Cambria Math"/>
                              </a:rPr>
                              <m:t>=−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60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1" y="2438400"/>
            <a:ext cx="8540750" cy="42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3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LQG design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513" y="1789112"/>
            <a:ext cx="643128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9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LMS_template_Siemens_compatible_4x3_Full_ES">
  <a:themeElements>
    <a:clrScheme name="Siemens AG">
      <a:dk1>
        <a:srgbClr val="000000"/>
      </a:dk1>
      <a:lt1>
        <a:srgbClr val="FFFFFF"/>
      </a:lt1>
      <a:dk2>
        <a:srgbClr val="000000"/>
      </a:dk2>
      <a:lt2>
        <a:srgbClr val="879BAA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EB780A"/>
      </a:hlink>
      <a:folHlink>
        <a:srgbClr val="641946"/>
      </a:folHlink>
    </a:clrScheme>
    <a:fontScheme name="Siemens PPT 2007 DEU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ctr">
        <a:noAutofit/>
      </a:bodyPr>
      <a:lstStyle>
        <a:defPPr algn="ctr">
          <a:lnSpc>
            <a:spcPct val="110000"/>
          </a:lnSpc>
          <a:spcBef>
            <a:spcPct val="0"/>
          </a:spcBef>
          <a:buFont typeface="Wingdings" charset="0"/>
          <a:buNone/>
          <a:defRPr sz="1600" b="0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 marL="92075" indent="0">
          <a:lnSpc>
            <a:spcPct val="110000"/>
          </a:lnSpc>
          <a:spcBef>
            <a:spcPts val="0"/>
          </a:spcBef>
          <a:defRPr sz="160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MS_template_Siemens_compatible_4x3_Full_ES">
  <a:themeElements>
    <a:clrScheme name="Siemens AG">
      <a:dk1>
        <a:srgbClr val="000000"/>
      </a:dk1>
      <a:lt1>
        <a:srgbClr val="FFFFFF"/>
      </a:lt1>
      <a:dk2>
        <a:srgbClr val="000000"/>
      </a:dk2>
      <a:lt2>
        <a:srgbClr val="879BAA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EB780A"/>
      </a:hlink>
      <a:folHlink>
        <a:srgbClr val="641946"/>
      </a:folHlink>
    </a:clrScheme>
    <a:fontScheme name="Siemens PPT 2007 DEU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ctr">
        <a:noAutofit/>
      </a:bodyPr>
      <a:lstStyle>
        <a:defPPr algn="ctr">
          <a:lnSpc>
            <a:spcPct val="110000"/>
          </a:lnSpc>
          <a:spcBef>
            <a:spcPct val="0"/>
          </a:spcBef>
          <a:buFont typeface="Wingdings" charset="0"/>
          <a:buNone/>
          <a:defRPr sz="1600" b="0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 marL="92075" indent="0">
          <a:lnSpc>
            <a:spcPct val="110000"/>
          </a:lnSpc>
          <a:spcBef>
            <a:spcPts val="0"/>
          </a:spcBef>
          <a:defRPr sz="160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LMS_template_Siemens_compatible_4x3_Full_ES</Template>
  <TotalTime>70</TotalTime>
  <Words>417</Words>
  <Application>Microsoft Office PowerPoint</Application>
  <PresentationFormat>On-screen Show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1_LMS_template_Siemens_compatible_4x3_Full_ES</vt:lpstr>
      <vt:lpstr>LMS_template_Siemens_compatible_4x3_Full_ES</vt:lpstr>
      <vt:lpstr>SISO control law design for the plate model</vt:lpstr>
      <vt:lpstr>Velocity feedback:</vt:lpstr>
      <vt:lpstr>Velocity feedback:</vt:lpstr>
      <vt:lpstr>Acceleration feedback:</vt:lpstr>
      <vt:lpstr>Acceleration feedback:</vt:lpstr>
      <vt:lpstr>Integral feedback</vt:lpstr>
      <vt:lpstr>Integral feedback</vt:lpstr>
      <vt:lpstr>LQG design</vt:lpstr>
      <vt:lpstr>LQG design</vt:lpstr>
      <vt:lpstr>Spill-over destabilization: LQG</vt:lpstr>
    </vt:vector>
  </TitlesOfParts>
  <Company>LMS International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LQR control demo for 5DOF mass-spring-damper systems</dc:title>
  <dc:creator>Xueji Zhang</dc:creator>
  <cp:lastModifiedBy>Xueji Zhang</cp:lastModifiedBy>
  <cp:revision>37</cp:revision>
  <cp:lastPrinted>2013-04-24T10:20:32Z</cp:lastPrinted>
  <dcterms:created xsi:type="dcterms:W3CDTF">2014-12-08T18:28:14Z</dcterms:created>
  <dcterms:modified xsi:type="dcterms:W3CDTF">2015-06-01T08:14:36Z</dcterms:modified>
  <dc:language>English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elease date">
    <vt:lpwstr>January 2013</vt:lpwstr>
  </property>
  <property fmtid="{D5CDD505-2E9C-101B-9397-08002B2CF9AE}" pid="4" name="Office version">
    <vt:lpwstr>2007/2010</vt:lpwstr>
  </property>
  <property fmtid="{D5CDD505-2E9C-101B-9397-08002B2CF9AE}" pid="5" name="Release version">
    <vt:lpwstr>1,0</vt:lpwstr>
  </property>
</Properties>
</file>